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58" r:id="rId3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9" r:id="rId14"/>
    <p:sldId id="370" r:id="rId15"/>
    <p:sldId id="373" r:id="rId16"/>
    <p:sldId id="371" r:id="rId17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6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104866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66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6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6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7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7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TITI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ME 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NU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AL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T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ES</a:t>
            </a:r>
            <a:r>
              <a:rPr lang="en-US" sz="6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TING</a:t>
            </a:r>
            <a:endParaRPr lang="en-US" sz="6000" dirty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  <a:p>
            <a:pPr algn="ctr"/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Y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: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.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.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Y</a:t>
            </a:r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</a:t>
            </a:r>
            <a:endParaRPr lang="en-US" sz="3000" b="1" dirty="0">
              <a:solidFill>
                <a:srgbClr val="90ACC7"/>
              </a:solidFill>
              <a:latin typeface="Optima" pitchFamily="34" charset="0"/>
              <a:ea typeface="Optima" pitchFamily="34" charset="-122"/>
              <a:cs typeface="Optima" pitchFamily="34" charset="-120"/>
            </a:endParaRP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COLLAGE NAME:MALINENI LAKSHMAIAH WOMEN’S ENGINEERING COLLAGE</a:t>
            </a:r>
            <a:endParaRPr lang="en-US" sz="3000" dirty="0"/>
          </a:p>
          <a:p>
            <a:pPr algn="ctr"/>
            <a:r>
              <a:rPr lang="en-US" sz="3000" dirty="0"/>
              <a:t>INTERSHIP DOMAIN:SOFTWARE TESTING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45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46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9</a:t>
            </a:r>
            <a:endParaRPr lang="en-US" sz="1600" dirty="0"/>
          </a:p>
        </p:txBody>
      </p:sp>
      <p:pic>
        <p:nvPicPr>
          <p:cNvPr id="2097160" name="Image 0" descr="https://search-letsfade-com.herokuapp.com/proxy?url=https://www.lightedge.com/wp-content/uploads/2020/06/Five-Security-Steps-for-Cloud-Data-Protection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4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Security Testing in Actitime</a:t>
            </a:r>
            <a:endParaRPr lang="en-US" sz="2400" dirty="0"/>
          </a:p>
        </p:txBody>
      </p:sp>
      <p:sp>
        <p:nvSpPr>
          <p:cNvPr id="104864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Security testing ensures Actitime's data protection measures and user authentication mechanisms are robust.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verify if Actitime encrypts sensitive data, prevents unauthorized access, and follows best security practices.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Security testing helps maintain Actitime's integrity and protects user information.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ext Box 1048651"/>
          <p:cNvSpPr txBox="1"/>
          <p:nvPr/>
        </p:nvSpPr>
        <p:spPr>
          <a:xfrm>
            <a:off x="549158" y="341019"/>
            <a:ext cx="3263602" cy="706755"/>
          </a:xfrm>
          <a:prstGeom prst="rect">
            <a:avLst/>
          </a:prstGeom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R</a:t>
            </a:r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e</a:t>
            </a:r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s</a:t>
            </a:r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u</a:t>
            </a:r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l</a:t>
            </a:r>
            <a:r>
              <a:rPr lang="en-US" sz="4000">
                <a:solidFill>
                  <a:srgbClr val="3399FF"/>
                </a:solidFill>
                <a:latin typeface="Calibri" panose="020F0502020204030204"/>
              </a:rPr>
              <a:t>t</a:t>
            </a:r>
            <a:endParaRPr lang="en-IN" sz="2800">
              <a:solidFill>
                <a:srgbClr val="3399FF"/>
              </a:solidFill>
            </a:endParaRPr>
          </a:p>
        </p:txBody>
      </p:sp>
      <p:pic>
        <p:nvPicPr>
          <p:cNvPr id="2097161" name="Picture 2097160"/>
          <p:cNvPicPr/>
          <p:nvPr/>
        </p:nvPicPr>
        <p:blipFill>
          <a:blip r:embed="rId1"/>
          <a:stretch>
            <a:fillRect/>
          </a:stretch>
        </p:blipFill>
        <p:spPr>
          <a:xfrm>
            <a:off x="2574925" y="228600"/>
            <a:ext cx="3674110" cy="2874010"/>
          </a:xfrm>
          <a:prstGeom prst="rect">
            <a:avLst/>
          </a:prstGeom>
        </p:spPr>
      </p:pic>
      <p:pic>
        <p:nvPicPr>
          <p:cNvPr id="2" name="Picture 1" descr="WhatsApp Image 2023-08-04 at 11.51.49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90" y="1838960"/>
            <a:ext cx="2769235" cy="2955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73710" y="3493770"/>
            <a:ext cx="5342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Manual testing plays a virtual role in ensuring Acttime quality,usability,compatibility,performance,and security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54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55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10</a:t>
            </a:r>
            <a:endParaRPr lang="en-US" sz="1600" dirty="0"/>
          </a:p>
        </p:txBody>
      </p:sp>
      <p:sp>
        <p:nvSpPr>
          <p:cNvPr id="1048656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1048657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Manual testing plays a vital role in ensuring Actitime's quality, usability, compatibility, performance, and security.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meticulously execute test cases, identify bugs, and provide valuable feedback for Actitime's improvement.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Continuous manual testing helps maintain Actitime's reliability and enhances user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9380"/>
            <a:ext cx="10515600" cy="301625"/>
          </a:xfrm>
        </p:spPr>
        <p:txBody>
          <a:bodyPr/>
          <a:p>
            <a:r>
              <a:rPr lang="en-US"/>
              <a:t> 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580" y="217170"/>
            <a:ext cx="10523220" cy="5960110"/>
          </a:xfrm>
        </p:spPr>
        <p:txBody>
          <a:bodyPr/>
          <a:p>
            <a:pPr marL="0" indent="0">
              <a:buNone/>
            </a:pPr>
            <a:r>
              <a:rPr lang="en-US" sz="8800"/>
              <a:t>           LINK:</a:t>
            </a:r>
            <a:endParaRPr lang="en-US" sz="8800"/>
          </a:p>
          <a:p>
            <a:pPr marL="0" indent="0">
              <a:buNone/>
            </a:pPr>
            <a:r>
              <a:rPr lang="en-US" sz="1600"/>
              <a:t>                 https://github.com/Sathwika58/Actitime-Manual-Testing/upload/main/Document</a:t>
            </a:r>
            <a:r>
              <a:rPr lang="en-US" sz="8800"/>
              <a:t>     </a:t>
            </a:r>
            <a:endParaRPr lang="en-US" sz="8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ext Box 1048660"/>
          <p:cNvSpPr txBox="1"/>
          <p:nvPr/>
        </p:nvSpPr>
        <p:spPr>
          <a:xfrm>
            <a:off x="2413000" y="1420495"/>
            <a:ext cx="4572000" cy="243014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sz="9600">
                <a:solidFill>
                  <a:srgbClr val="000000"/>
                </a:solidFill>
                <a:latin typeface="Kunstler Script" panose="030304020206070D0D06" charset="0"/>
                <a:cs typeface="Kunstler Script" panose="030304020206070D0D06" charset="0"/>
              </a:rPr>
              <a:t>T</a:t>
            </a:r>
            <a:r>
              <a:rPr lang="en-US" sz="9600">
                <a:solidFill>
                  <a:srgbClr val="000000"/>
                </a:solidFill>
                <a:latin typeface="Kunstler Script" panose="030304020206070D0D06" charset="0"/>
                <a:cs typeface="Kunstler Script" panose="030304020206070D0D06" charset="0"/>
              </a:rPr>
              <a:t>hank</a:t>
            </a:r>
            <a:r>
              <a:rPr lang="en-US" sz="9600">
                <a:solidFill>
                  <a:srgbClr val="000000"/>
                </a:solidFill>
                <a:latin typeface="Kunstler Script" panose="030304020206070D0D06" charset="0"/>
                <a:cs typeface="Kunstler Script" panose="030304020206070D0D06" charset="0"/>
              </a:rPr>
              <a:t> you</a:t>
            </a:r>
            <a:endParaRPr lang="en-IN" sz="9600">
              <a:solidFill>
                <a:srgbClr val="000000"/>
              </a:solidFill>
              <a:latin typeface="Kunstler Script" panose="030304020206070D0D06" charset="0"/>
              <a:cs typeface="Kunstler Script" panose="030304020206070D0D06" charset="0"/>
            </a:endParaRPr>
          </a:p>
          <a:p>
            <a:endParaRPr lang="en-IN" sz="2800">
              <a:solidFill>
                <a:srgbClr val="000000"/>
              </a:solidFill>
            </a:endParaRPr>
          </a:p>
          <a:p>
            <a:endParaRPr lang="en-IN" sz="2800">
              <a:solidFill>
                <a:srgbClr val="00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81710" y="27825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581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582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</a:t>
            </a:r>
            <a:endParaRPr lang="en-US" sz="1600" dirty="0"/>
          </a:p>
        </p:txBody>
      </p:sp>
      <p:pic>
        <p:nvPicPr>
          <p:cNvPr id="2097152" name="Image 0" descr="https://search-letsfade-com.herokuapp.com/proxy?url=https://windows-cdn.softpedia.com/screenshots/actiTIM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583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Actitime Manual Testing</a:t>
            </a:r>
            <a:endParaRPr lang="en-US" sz="2400" dirty="0"/>
          </a:p>
        </p:txBody>
      </p:sp>
      <p:sp>
        <p:nvSpPr>
          <p:cNvPr id="1048584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Actitime is a popular time-tracking software used for project management.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Manual testing plays a crucial role in ensuring the quality and functionality of Actitime.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Manual testing involves executing test cases manually without the use of automation tools.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589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590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2</a:t>
            </a:r>
            <a:endParaRPr lang="en-US" sz="1600" dirty="0"/>
          </a:p>
        </p:txBody>
      </p:sp>
      <p:pic>
        <p:nvPicPr>
          <p:cNvPr id="2097153" name="Image 0" descr="https://search-letsfade-com.herokuapp.com/proxy?url=https://i.pinimg.com/originals/fc/1d/0d/fc1d0d3955fe57d39590656030ff6e0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591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Importance of Manual Testing in Actitime</a:t>
            </a:r>
            <a:endParaRPr lang="en-US" sz="2400" dirty="0"/>
          </a:p>
        </p:txBody>
      </p:sp>
      <p:sp>
        <p:nvSpPr>
          <p:cNvPr id="1048592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Manual testing helps identify bugs and issues that automated tests might miss.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allows testers to evaluate the user interface and overall user experience of Actitime.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Manual testing ensures Actitime functions as intended in different environments and scenarios.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597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598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3</a:t>
            </a:r>
            <a:endParaRPr lang="en-US" sz="1600" dirty="0"/>
          </a:p>
        </p:txBody>
      </p:sp>
      <p:pic>
        <p:nvPicPr>
          <p:cNvPr id="2097154" name="Image 0" descr="https://search-letsfade-com.herokuapp.com/proxy?url=https://www.researchgate.net/profile/Athul_Prathap/publication/303073001/figure/fig15/AS:361548863295501@1463211374848/Functional-Test-Case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599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 Case Creation in Actitime</a:t>
            </a:r>
            <a:endParaRPr lang="en-US" sz="2400" dirty="0"/>
          </a:p>
        </p:txBody>
      </p:sp>
      <p:sp>
        <p:nvSpPr>
          <p:cNvPr id="1048600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 cases are created based on Actitime's functional requirements and user stories.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Each test case includes a set of steps to be executed and expected results.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 cases cover different functionalities of Actitime, including user registration, login, time tracking, and reporting.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05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06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4</a:t>
            </a:r>
            <a:endParaRPr lang="en-US" sz="1600" dirty="0"/>
          </a:p>
        </p:txBody>
      </p:sp>
      <p:pic>
        <p:nvPicPr>
          <p:cNvPr id="2097155" name="Image 0" descr="https://search-letsfade-com.herokuapp.com/proxy?url=https://i.pinimg.com/originals/cb/77/7e/cb777e91db297fea9fba26c75b89eda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0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 Execution in Actitime</a:t>
            </a:r>
            <a:endParaRPr lang="en-US" sz="2400" dirty="0"/>
          </a:p>
        </p:txBody>
      </p:sp>
      <p:sp>
        <p:nvSpPr>
          <p:cNvPr id="104860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execute test cases step by step, following the predefined test plan.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record actual results, compare them with expected results, and report any deviations.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also document any issues or bugs encountered during test execution.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1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1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5</a:t>
            </a:r>
            <a:endParaRPr lang="en-US" sz="1600" dirty="0"/>
          </a:p>
        </p:txBody>
      </p:sp>
      <p:pic>
        <p:nvPicPr>
          <p:cNvPr id="2097156" name="Image 0" descr="https://search-letsfade-com.herokuapp.com/proxy?url=https://www.testorigen.com/wp-content/uploads/2017/05/The-sphere-of-Regression-Testin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15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Regression Testing in Actitime</a:t>
            </a:r>
            <a:endParaRPr lang="en-US" sz="2400" dirty="0"/>
          </a:p>
        </p:txBody>
      </p:sp>
      <p:sp>
        <p:nvSpPr>
          <p:cNvPr id="1048616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Regression testing is performed after bug fixes or software updates to ensure Actitime's existing functionalities are intact.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rerun previously executed test cases to verify that the system is not affected by recent changes.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Regression testing helps maintain Actitime's stability and reliability.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21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22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6</a:t>
            </a:r>
            <a:endParaRPr lang="en-US" sz="1600" dirty="0"/>
          </a:p>
        </p:txBody>
      </p:sp>
      <p:pic>
        <p:nvPicPr>
          <p:cNvPr id="2097157" name="Image 0" descr="https://search-letsfade-com.herokuapp.com/proxy?url=https://sanet.pics/storage-6/1220/AkAHtFd0W4Nf0QpTowI9IluwLkA9LLNN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23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Usability Testing in Actitime</a:t>
            </a:r>
            <a:endParaRPr lang="en-US" sz="2400" dirty="0"/>
          </a:p>
        </p:txBody>
      </p:sp>
      <p:sp>
        <p:nvSpPr>
          <p:cNvPr id="1048624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Usability testing focuses on evaluating Actitime's ease of use and user-friendliness.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assess Actitime's navigation, intuitiveness, and overall user experience.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Feedback from usability testing helps improve Actitime's interface and enhance user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29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30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7</a:t>
            </a:r>
            <a:endParaRPr lang="en-US" sz="1600" dirty="0"/>
          </a:p>
        </p:txBody>
      </p:sp>
      <p:pic>
        <p:nvPicPr>
          <p:cNvPr id="2097158" name="Image 0" descr="https://search-letsfade-com.herokuapp.com/proxy?url=http://globaltestingexperts.com/wp-content/uploads/2014/12/compatibility-testi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31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Compatibility Testing in Actitime</a:t>
            </a:r>
            <a:endParaRPr lang="en-US" sz="2400" dirty="0"/>
          </a:p>
        </p:txBody>
      </p:sp>
      <p:sp>
        <p:nvSpPr>
          <p:cNvPr id="1048632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Compatibility testing ensures Actitime works seamlessly across different browsers, operating systems, and devices.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validate Actitime's compatibility with popular browsers like Chrome, Firefox, and Edge.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Compatibility testing also covers different operating systems such as Windows, macOS, and Linux.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</p:spPr>
      </p:sp>
      <p:sp>
        <p:nvSpPr>
          <p:cNvPr id="1048637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</p:spPr>
      </p:sp>
      <p:sp>
        <p:nvSpPr>
          <p:cNvPr id="1048638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</p:spPr>
        <p:txBody>
          <a:bodyPr wrap="square" rtlCol="0" anchor="ctr"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8</a:t>
            </a:r>
            <a:endParaRPr lang="en-US" sz="1600" dirty="0"/>
          </a:p>
        </p:txBody>
      </p:sp>
      <p:pic>
        <p:nvPicPr>
          <p:cNvPr id="2097159" name="Image 0" descr="https://search-letsfade-com.herokuapp.com/proxy?url=https://images.g2crowd.com/uploads/attachment/file/14529/uploads_2F6feb72dc-3535-4b12-bc5e-682108429ffd_2Fview_tt.do__281_2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1048639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Performance Testing in Actitime</a:t>
            </a:r>
            <a:endParaRPr lang="en-US" sz="2400" dirty="0"/>
          </a:p>
        </p:txBody>
      </p:sp>
      <p:sp>
        <p:nvSpPr>
          <p:cNvPr id="1048640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Performance testing assesses Actitime's speed, response time, and overall system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Testers simulate high user loads to measure Actitime's performance under stress.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Performance testing helps identify bottlenecks and optimize Actitime's performance.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3506</Words>
  <Application>WPS Presentation</Application>
  <PresentationFormat/>
  <Paragraphs>123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Optima</vt:lpstr>
      <vt:lpstr>Segoe Print</vt:lpstr>
      <vt:lpstr>Optima</vt:lpstr>
      <vt:lpstr>Optima</vt:lpstr>
      <vt:lpstr>Calibri</vt:lpstr>
      <vt:lpstr>Kunstler Script</vt:lpstr>
      <vt:lpstr>Microsoft YaHei</vt:lpstr>
      <vt:lpstr>Arial Unicode MS</vt:lpstr>
      <vt:lpstr>Calibri Light</vt:lpstr>
      <vt:lpstr>Calibri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Actitime Manual Testing</dc:title>
  <dc:creator>SlideMake.com</dc:creator>
  <cp:lastModifiedBy>rayul</cp:lastModifiedBy>
  <cp:revision>4</cp:revision>
  <dcterms:created xsi:type="dcterms:W3CDTF">2023-08-04T06:01:00Z</dcterms:created>
  <dcterms:modified xsi:type="dcterms:W3CDTF">2023-08-04T06:48:01Z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584cc1f129744c028e135f7e2c363aaf</vt:lpwstr>
  </property>
  <property fmtid="{D5CDD505-2E9C-101B-9397-08002B2CF9AE}" pid="3" name="KSOProductBuildVer">
    <vt:lpwstr>1033-11.2.0.11537</vt:lpwstr>
  </property>
</Properties>
</file>